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2" r:id="rId13"/>
    <p:sldId id="273" r:id="rId14"/>
    <p:sldId id="268" r:id="rId15"/>
    <p:sldId id="270" r:id="rId16"/>
    <p:sldId id="269" r:id="rId17"/>
    <p:sldId id="271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100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2.png>
</file>

<file path=ppt/media/image3.JP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media/media1.mkv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262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6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98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279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799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95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42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49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429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970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12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56514-7783-46F3-9888-6FF2037E51B5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4F81F-3AD6-4765-A26B-44234AD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004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529" y="4564302"/>
            <a:ext cx="9144000" cy="2387600"/>
          </a:xfrm>
        </p:spPr>
        <p:txBody>
          <a:bodyPr>
            <a:noAutofit/>
          </a:bodyPr>
          <a:lstStyle/>
          <a:p>
            <a:r>
              <a:rPr lang="en-US" sz="8800" dirty="0" smtClean="0">
                <a:solidFill>
                  <a:schemeClr val="bg1"/>
                </a:solidFill>
              </a:rPr>
              <a:t>CS427	Embedded Systems </a:t>
            </a:r>
            <a:endParaRPr lang="en-US" sz="88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608052" y="25498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            </a:t>
            </a:r>
            <a:r>
              <a:rPr lang="en-US" b="1" dirty="0" smtClean="0">
                <a:solidFill>
                  <a:schemeClr val="bg1"/>
                </a:solidFill>
              </a:rPr>
              <a:t>19102697 </a:t>
            </a:r>
            <a:r>
              <a:rPr lang="en-US" b="1" dirty="0" err="1" smtClean="0">
                <a:solidFill>
                  <a:schemeClr val="bg1"/>
                </a:solidFill>
              </a:rPr>
              <a:t>nourhane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 err="1" smtClean="0">
                <a:solidFill>
                  <a:schemeClr val="bg1"/>
                </a:solidFill>
              </a:rPr>
              <a:t>abdelalem</a:t>
            </a:r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19102749 </a:t>
            </a:r>
            <a:r>
              <a:rPr lang="en-US" b="1" dirty="0" err="1" smtClean="0">
                <a:solidFill>
                  <a:schemeClr val="bg1"/>
                </a:solidFill>
              </a:rPr>
              <a:t>bassant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 err="1" smtClean="0">
                <a:solidFill>
                  <a:schemeClr val="bg1"/>
                </a:solidFill>
              </a:rPr>
              <a:t>yasser</a:t>
            </a:r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      19103642 </a:t>
            </a:r>
            <a:r>
              <a:rPr lang="en-US" b="1" dirty="0" err="1" smtClean="0">
                <a:solidFill>
                  <a:schemeClr val="bg1"/>
                </a:solidFill>
              </a:rPr>
              <a:t>seham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 err="1" smtClean="0">
                <a:solidFill>
                  <a:schemeClr val="bg1"/>
                </a:solidFill>
              </a:rPr>
              <a:t>mahmoud</a:t>
            </a:r>
            <a:r>
              <a:rPr lang="en-US" b="1" dirty="0" smtClean="0">
                <a:solidFill>
                  <a:schemeClr val="bg1"/>
                </a:solidFill>
              </a:rPr>
              <a:t>   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    19100683 </a:t>
            </a:r>
            <a:r>
              <a:rPr lang="en-US" b="1" dirty="0" err="1" smtClean="0">
                <a:solidFill>
                  <a:schemeClr val="bg1"/>
                </a:solidFill>
              </a:rPr>
              <a:t>yara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 err="1" smtClean="0">
                <a:solidFill>
                  <a:schemeClr val="bg1"/>
                </a:solidFill>
              </a:rPr>
              <a:t>adel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 err="1" smtClean="0">
                <a:solidFill>
                  <a:schemeClr val="bg1"/>
                </a:solidFill>
              </a:rPr>
              <a:t>hassan</a:t>
            </a:r>
            <a:endParaRPr lang="en-US" b="1" dirty="0" smtClean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08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529" y="4564302"/>
            <a:ext cx="9144000" cy="2387600"/>
          </a:xfrm>
        </p:spPr>
        <p:txBody>
          <a:bodyPr>
            <a:noAutofit/>
          </a:bodyPr>
          <a:lstStyle/>
          <a:p>
            <a:endParaRPr lang="en-US" sz="8800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2883" y="258641"/>
            <a:ext cx="3288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simulation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5863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12877" y="258641"/>
            <a:ext cx="3288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simulation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2" name="2022-12-18 22-06-4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5435" y="970470"/>
            <a:ext cx="9529342" cy="536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18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529" y="4564302"/>
            <a:ext cx="9144000" cy="2387600"/>
          </a:xfrm>
        </p:spPr>
        <p:txBody>
          <a:bodyPr>
            <a:noAutofit/>
          </a:bodyPr>
          <a:lstStyle/>
          <a:p>
            <a:endParaRPr lang="en-US" sz="8800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25655" y="258641"/>
            <a:ext cx="24625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running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30310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1731" y="258641"/>
            <a:ext cx="32303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Actual run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WhatsApp Video 2022-12-24 at 10.00.46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9017" y="1673495"/>
            <a:ext cx="8505647" cy="467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2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529" y="4564302"/>
            <a:ext cx="9144000" cy="2387600"/>
          </a:xfrm>
        </p:spPr>
        <p:txBody>
          <a:bodyPr>
            <a:noAutofit/>
          </a:bodyPr>
          <a:lstStyle/>
          <a:p>
            <a:endParaRPr lang="en-US" sz="8800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63825" y="258641"/>
            <a:ext cx="29862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Win state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5152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18205" y="258641"/>
            <a:ext cx="4641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Win simulation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WhatsApp Video 2022-12-24 at 10.00.45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4562261" y="1027624"/>
            <a:ext cx="6406775" cy="463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97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529" y="4564302"/>
            <a:ext cx="9144000" cy="2387600"/>
          </a:xfrm>
        </p:spPr>
        <p:txBody>
          <a:bodyPr>
            <a:noAutofit/>
          </a:bodyPr>
          <a:lstStyle/>
          <a:p>
            <a:endParaRPr lang="en-US" sz="8800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63023" y="258641"/>
            <a:ext cx="29878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lose</a:t>
            </a:r>
            <a:r>
              <a:rPr lang="en-US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state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381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74559" y="181003"/>
            <a:ext cx="47660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Lose simulation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WhatsApp Video 2022-12-24 at 10.00.46 PM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4304297" y="1331747"/>
            <a:ext cx="6383377" cy="426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6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966158" y="1846053"/>
            <a:ext cx="10259684" cy="4075981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Since 2010 people intended to purchase more laptops than pcs as they where catchy but after  5 – 7 years people  went back to their roots  . statistics said pcs made a very good come back inn the market . which made software companies starts to re develop pcs to be more efficient than before </a:t>
            </a:r>
          </a:p>
          <a:p>
            <a:r>
              <a:rPr lang="en-US" sz="3600" dirty="0">
                <a:solidFill>
                  <a:schemeClr val="bg1"/>
                </a:solidFill>
              </a:rPr>
              <a:t>Facing trend strategies  and according to marketing statistics games are less purchased nowadays due to high pricing  so we managed to develop[ most common games in a low price </a:t>
            </a:r>
            <a:r>
              <a:rPr lang="en-US" sz="3600" dirty="0" err="1">
                <a:solidFill>
                  <a:schemeClr val="bg1"/>
                </a:solidFill>
              </a:rPr>
              <a:t>ith</a:t>
            </a:r>
            <a:r>
              <a:rPr lang="en-US" sz="3600" dirty="0">
                <a:solidFill>
                  <a:schemeClr val="bg1"/>
                </a:solidFill>
              </a:rPr>
              <a:t> limited resources .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1541" y="416024"/>
            <a:ext cx="46478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Marketing plan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91622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91705" y="1483743"/>
            <a:ext cx="10259684" cy="4438291"/>
          </a:xfrm>
        </p:spPr>
        <p:txBody>
          <a:bodyPr>
            <a:normAutofit fontScale="70000" lnSpcReduction="20000"/>
          </a:bodyPr>
          <a:lstStyle/>
          <a:p>
            <a:pPr lvl="0" algn="l"/>
            <a:r>
              <a:rPr lang="en-US" sz="3600" b="1" dirty="0">
                <a:solidFill>
                  <a:schemeClr val="bg1"/>
                </a:solidFill>
              </a:rPr>
              <a:t>Brain stormed the concept</a:t>
            </a:r>
            <a:endParaRPr lang="en-US" sz="3600" dirty="0">
              <a:solidFill>
                <a:schemeClr val="bg1"/>
              </a:solidFill>
            </a:endParaRPr>
          </a:p>
          <a:p>
            <a:pPr lvl="0" algn="l"/>
            <a:r>
              <a:rPr lang="en-US" sz="3600" b="1" dirty="0">
                <a:solidFill>
                  <a:schemeClr val="bg1"/>
                </a:solidFill>
              </a:rPr>
              <a:t>Ideation and research</a:t>
            </a:r>
            <a:endParaRPr lang="en-US" sz="3600" dirty="0">
              <a:solidFill>
                <a:schemeClr val="bg1"/>
              </a:solidFill>
            </a:endParaRPr>
          </a:p>
          <a:p>
            <a:pPr lvl="0" algn="l"/>
            <a:r>
              <a:rPr lang="en-US" sz="3600" b="1" dirty="0">
                <a:solidFill>
                  <a:schemeClr val="bg1"/>
                </a:solidFill>
              </a:rPr>
              <a:t>Writing the code</a:t>
            </a:r>
            <a:endParaRPr lang="en-US" sz="3600" dirty="0">
              <a:solidFill>
                <a:schemeClr val="bg1"/>
              </a:solidFill>
            </a:endParaRPr>
          </a:p>
          <a:p>
            <a:pPr lvl="0" algn="l"/>
            <a:r>
              <a:rPr lang="en-US" sz="3600" b="1" dirty="0">
                <a:solidFill>
                  <a:schemeClr val="bg1"/>
                </a:solidFill>
              </a:rPr>
              <a:t>Cost analysis to choose the right component resources</a:t>
            </a:r>
            <a:endParaRPr lang="en-US" sz="3600" dirty="0">
              <a:solidFill>
                <a:schemeClr val="bg1"/>
              </a:solidFill>
            </a:endParaRPr>
          </a:p>
          <a:p>
            <a:pPr lvl="0" algn="l"/>
            <a:r>
              <a:rPr lang="en-US" sz="3600" b="1" dirty="0">
                <a:solidFill>
                  <a:schemeClr val="bg1"/>
                </a:solidFill>
              </a:rPr>
              <a:t>Purchasing the components </a:t>
            </a:r>
            <a:endParaRPr lang="en-US" sz="3600" dirty="0">
              <a:solidFill>
                <a:schemeClr val="bg1"/>
              </a:solidFill>
            </a:endParaRPr>
          </a:p>
          <a:p>
            <a:pPr lvl="0" algn="l"/>
            <a:r>
              <a:rPr lang="en-US" sz="3600" b="1" dirty="0">
                <a:solidFill>
                  <a:schemeClr val="bg1"/>
                </a:solidFill>
              </a:rPr>
              <a:t>Settling the bored</a:t>
            </a:r>
            <a:endParaRPr lang="en-US" sz="3600" dirty="0">
              <a:solidFill>
                <a:schemeClr val="bg1"/>
              </a:solidFill>
            </a:endParaRPr>
          </a:p>
          <a:p>
            <a:pPr lvl="0" algn="l"/>
            <a:r>
              <a:rPr lang="en-US" sz="3600" b="1" dirty="0">
                <a:solidFill>
                  <a:schemeClr val="bg1"/>
                </a:solidFill>
              </a:rPr>
              <a:t>Uploading the code on the Arduino</a:t>
            </a:r>
            <a:endParaRPr lang="en-US" sz="3600" dirty="0">
              <a:solidFill>
                <a:schemeClr val="bg1"/>
              </a:solidFill>
            </a:endParaRPr>
          </a:p>
          <a:p>
            <a:pPr lvl="0" algn="l"/>
            <a:r>
              <a:rPr lang="en-US" sz="3600" b="1" dirty="0">
                <a:solidFill>
                  <a:schemeClr val="bg1"/>
                </a:solidFill>
              </a:rPr>
              <a:t>Verifying the code “it </a:t>
            </a:r>
            <a:r>
              <a:rPr lang="en-US" sz="3600" b="1" dirty="0" err="1">
                <a:solidFill>
                  <a:schemeClr val="bg1"/>
                </a:solidFill>
              </a:rPr>
              <a:t>runned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succesfully</a:t>
            </a:r>
            <a:r>
              <a:rPr lang="en-US" sz="3600" b="1" dirty="0">
                <a:solidFill>
                  <a:schemeClr val="bg1"/>
                </a:solidFill>
              </a:rPr>
              <a:t>”</a:t>
            </a:r>
            <a:endParaRPr lang="en-US" sz="3600" dirty="0">
              <a:solidFill>
                <a:schemeClr val="bg1"/>
              </a:solidFill>
            </a:endParaRPr>
          </a:p>
          <a:p>
            <a:pPr lvl="0" algn="l"/>
            <a:r>
              <a:rPr lang="en-US" sz="3600" b="1" dirty="0">
                <a:solidFill>
                  <a:schemeClr val="bg1"/>
                </a:solidFill>
              </a:rPr>
              <a:t>Displaying the player and the obstacles</a:t>
            </a:r>
            <a:endParaRPr lang="en-US" sz="3600" dirty="0">
              <a:solidFill>
                <a:schemeClr val="bg1"/>
              </a:solidFill>
            </a:endParaRPr>
          </a:p>
          <a:p>
            <a:pPr lvl="0" algn="l"/>
            <a:r>
              <a:rPr lang="en-US" sz="3600" b="1" dirty="0">
                <a:solidFill>
                  <a:schemeClr val="bg1"/>
                </a:solidFill>
              </a:rPr>
              <a:t>Testing the win and lose states </a:t>
            </a:r>
            <a:endParaRPr lang="en-US" sz="3600" dirty="0">
              <a:solidFill>
                <a:schemeClr val="bg1"/>
              </a:solidFill>
            </a:endParaRPr>
          </a:p>
          <a:p>
            <a:pPr lvl="0" algn="l"/>
            <a:r>
              <a:rPr lang="en-US" sz="3600" b="1" dirty="0">
                <a:solidFill>
                  <a:schemeClr val="bg1"/>
                </a:solidFill>
              </a:rPr>
              <a:t>Setting a marketing plan for the product </a:t>
            </a:r>
            <a:endParaRPr lang="en-US" sz="3600" dirty="0">
              <a:solidFill>
                <a:schemeClr val="bg1"/>
              </a:solidFill>
            </a:endParaRPr>
          </a:p>
          <a:p>
            <a:pPr algn="l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3564" y="416024"/>
            <a:ext cx="36837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</a:t>
            </a:r>
            <a:r>
              <a:rPr lang="en-US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esting</a:t>
            </a:r>
            <a:r>
              <a:rPr lang="en-US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plan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3555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529" y="4564302"/>
            <a:ext cx="9144000" cy="2387600"/>
          </a:xfrm>
        </p:spPr>
        <p:txBody>
          <a:bodyPr>
            <a:noAutofit/>
          </a:bodyPr>
          <a:lstStyle/>
          <a:p>
            <a:endParaRPr lang="en-US" sz="8800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26119" y="258641"/>
            <a:ext cx="20615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poster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7184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529" y="4564302"/>
            <a:ext cx="9144000" cy="2387600"/>
          </a:xfrm>
        </p:spPr>
        <p:txBody>
          <a:bodyPr>
            <a:noAutofit/>
          </a:bodyPr>
          <a:lstStyle/>
          <a:p>
            <a:r>
              <a:rPr lang="en-US" sz="8800" dirty="0" smtClean="0">
                <a:solidFill>
                  <a:schemeClr val="bg1"/>
                </a:solidFill>
              </a:rPr>
              <a:t>Supervised by: DR. </a:t>
            </a:r>
            <a:r>
              <a:rPr lang="en-US" sz="8800" dirty="0" smtClean="0">
                <a:solidFill>
                  <a:schemeClr val="bg1"/>
                </a:solidFill>
              </a:rPr>
              <a:t>Mohamed el </a:t>
            </a:r>
            <a:r>
              <a:rPr lang="en-US" sz="8800" dirty="0" err="1" smtClean="0">
                <a:solidFill>
                  <a:schemeClr val="bg1"/>
                </a:solidFill>
              </a:rPr>
              <a:t>Habrok</a:t>
            </a:r>
            <a:endParaRPr lang="en-US" sz="8800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-3048000" y="152702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Yara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adel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err="1" smtClean="0">
                <a:solidFill>
                  <a:schemeClr val="bg1"/>
                </a:solidFill>
              </a:rPr>
              <a:t>Siham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mahmoud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Bassant</a:t>
            </a:r>
            <a:r>
              <a:rPr lang="en-US" dirty="0" smtClean="0">
                <a:solidFill>
                  <a:schemeClr val="bg1"/>
                </a:solidFill>
              </a:rPr>
              <a:t> Yasser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Nourhan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abdelalem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37689" y="603698"/>
            <a:ext cx="338804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 you 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611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4" y="-2392680"/>
            <a:ext cx="12370279" cy="104241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6119" y="258641"/>
            <a:ext cx="20615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poster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8752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529" y="4564302"/>
            <a:ext cx="9144000" cy="2387600"/>
          </a:xfrm>
        </p:spPr>
        <p:txBody>
          <a:bodyPr>
            <a:noAutofit/>
          </a:bodyPr>
          <a:lstStyle/>
          <a:p>
            <a:endParaRPr lang="en-US" sz="8800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150721" y="258641"/>
            <a:ext cx="38152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components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8890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706" y="-1"/>
            <a:ext cx="5782587" cy="685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529" y="4564302"/>
            <a:ext cx="9144000" cy="2387600"/>
          </a:xfrm>
        </p:spPr>
        <p:txBody>
          <a:bodyPr>
            <a:noAutofit/>
          </a:bodyPr>
          <a:lstStyle/>
          <a:p>
            <a:endParaRPr lang="en-US" sz="8800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707" y="1041718"/>
            <a:ext cx="376047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55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529" y="4564302"/>
            <a:ext cx="9144000" cy="2387600"/>
          </a:xfrm>
        </p:spPr>
        <p:txBody>
          <a:bodyPr>
            <a:noAutofit/>
          </a:bodyPr>
          <a:lstStyle/>
          <a:p>
            <a:endParaRPr lang="en-US" sz="8800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609" y="258641"/>
            <a:ext cx="34926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Our system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5403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36505" y="-1295400"/>
            <a:ext cx="5668137" cy="104241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45394" y="258641"/>
            <a:ext cx="22230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system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525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6529" y="4564302"/>
            <a:ext cx="9144000" cy="2387600"/>
          </a:xfrm>
        </p:spPr>
        <p:txBody>
          <a:bodyPr>
            <a:noAutofit/>
          </a:bodyPr>
          <a:lstStyle/>
          <a:p>
            <a:endParaRPr lang="en-US" sz="8800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88411" y="258641"/>
            <a:ext cx="29370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multisem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1065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13"/>
          <a:stretch/>
        </p:blipFill>
        <p:spPr>
          <a:xfrm>
            <a:off x="572535" y="1181971"/>
            <a:ext cx="10797080" cy="55502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45394" y="258641"/>
            <a:ext cx="22230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system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95945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206</Words>
  <Application>Microsoft Office PowerPoint</Application>
  <PresentationFormat>Widescreen</PresentationFormat>
  <Paragraphs>41</Paragraphs>
  <Slides>20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CS427 Embedded Systems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Supervised by: DR. Mohamed el Habrok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CS427 Embedded Systems</dc:title>
  <dc:creator>fast</dc:creator>
  <cp:lastModifiedBy>fast</cp:lastModifiedBy>
  <cp:revision>5</cp:revision>
  <dcterms:created xsi:type="dcterms:W3CDTF">2022-12-18T16:47:10Z</dcterms:created>
  <dcterms:modified xsi:type="dcterms:W3CDTF">2022-12-24T20:10:51Z</dcterms:modified>
</cp:coreProperties>
</file>

<file path=docProps/thumbnail.jpeg>
</file>